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1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94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20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516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005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543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743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534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70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9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63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32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2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2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06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74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80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BC3CC-BECB-4EB9-A7C8-85972E772A57}" type="datetimeFigureOut">
              <a:rPr lang="pt-PT" smtClean="0"/>
              <a:t>22/05/2021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037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807380612104192030/832016420187144212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68" y="412537"/>
            <a:ext cx="3801248" cy="50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09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90" y="1478570"/>
            <a:ext cx="3267847" cy="435712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36515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98829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é o Projeto 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>
            <a:normAutofit fontScale="92500"/>
          </a:bodyPr>
          <a:lstStyle/>
          <a:p>
            <a:r>
              <a:rPr lang="pt-PT" dirty="0"/>
              <a:t>Este projeto trata-se de uma aplicação mobile de medição de redes 5G.</a:t>
            </a:r>
          </a:p>
          <a:p>
            <a:r>
              <a:rPr lang="pt-PT" dirty="0"/>
              <a:t>Esta aplicação foi pensada como forma de complemento a um sistema já existente desenvolvido por integrantes do ISEL. O mesmo continha apenas equipamentos grandes e de pouca mobilidade, normalmente instalados em veículos.</a:t>
            </a:r>
          </a:p>
          <a:p>
            <a:r>
              <a:rPr lang="pt-PT" dirty="0"/>
              <a:t>Embora o dispositivo móvel não seja tão completo quanto os seus predecessores, irá oferecer mais mobilidade e conseguirá ajudar na recolha de alguma informação.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08" y="4559318"/>
            <a:ext cx="3154407" cy="17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8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Finalidade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PT" dirty="0"/>
              <a:t>A aplicação tem como objetivos:</a:t>
            </a:r>
          </a:p>
          <a:p>
            <a:r>
              <a:rPr lang="pt-PT" dirty="0"/>
              <a:t>Recolha de parâmetros rádio, cobertura da internet e localização do dispositivo.</a:t>
            </a:r>
          </a:p>
          <a:p>
            <a:r>
              <a:rPr lang="pt-PT" dirty="0"/>
              <a:t>Notificar a </a:t>
            </a:r>
            <a:r>
              <a:rPr lang="pt-PT" i="1" dirty="0"/>
              <a:t>API</a:t>
            </a:r>
            <a:r>
              <a:rPr lang="pt-PT" dirty="0"/>
              <a:t> disponibilizada da recolha realizada.</a:t>
            </a:r>
          </a:p>
          <a:p>
            <a:r>
              <a:rPr lang="pt-PT" dirty="0"/>
              <a:t>Possibilidade de realizar testes conforme o que a </a:t>
            </a:r>
            <a:r>
              <a:rPr lang="pt-PT" i="1" dirty="0"/>
              <a:t>API</a:t>
            </a:r>
            <a:r>
              <a:rPr lang="pt-PT" dirty="0"/>
              <a:t> precisa.</a:t>
            </a:r>
          </a:p>
          <a:p>
            <a:r>
              <a:rPr lang="pt-PT" dirty="0"/>
              <a:t>Dependendo do tempo de implementação poderão ser implementados mais requisitos como o </a:t>
            </a:r>
            <a:r>
              <a:rPr lang="pt-PT" i="1" dirty="0" err="1"/>
              <a:t>ping</a:t>
            </a:r>
            <a:r>
              <a:rPr lang="pt-PT" dirty="0"/>
              <a:t>, troca de ficheiros via </a:t>
            </a:r>
            <a:r>
              <a:rPr lang="pt-PT" i="1" dirty="0"/>
              <a:t>FTP</a:t>
            </a:r>
            <a:r>
              <a:rPr lang="pt-PT" dirty="0"/>
              <a:t> e cálculo da velocidade de </a:t>
            </a:r>
            <a:r>
              <a:rPr lang="pt-PT" i="1" dirty="0"/>
              <a:t>upload</a:t>
            </a:r>
            <a:r>
              <a:rPr lang="pt-PT" dirty="0"/>
              <a:t> e </a:t>
            </a:r>
            <a:r>
              <a:rPr lang="pt-PT" i="1" dirty="0"/>
              <a:t>download</a:t>
            </a:r>
            <a:r>
              <a:rPr lang="pt-PT" dirty="0"/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5301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Solução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314114"/>
            <a:ext cx="9757246" cy="3546511"/>
          </a:xfrm>
        </p:spPr>
        <p:txBody>
          <a:bodyPr>
            <a:normAutofit/>
          </a:bodyPr>
          <a:lstStyle/>
          <a:p>
            <a:r>
              <a:rPr lang="pt-PT" dirty="0"/>
              <a:t>Presentemente a solução desenvolvida contém 3 componentes.</a:t>
            </a:r>
          </a:p>
          <a:p>
            <a:pPr lvl="1"/>
            <a:r>
              <a:rPr lang="pt-PT" i="1" dirty="0"/>
              <a:t>On Board Unit </a:t>
            </a:r>
            <a:r>
              <a:rPr lang="pt-PT" dirty="0"/>
              <a:t>(OBU) – Sonda instalada em veículos com o objetivo de gerar tráfego de forma a recolher medições em diferentes pontos do mapa de uma área.</a:t>
            </a:r>
          </a:p>
          <a:p>
            <a:pPr lvl="1"/>
            <a:r>
              <a:rPr lang="pt-PT" i="1" dirty="0"/>
              <a:t>Fixed Side Units </a:t>
            </a:r>
            <a:r>
              <a:rPr lang="pt-PT" dirty="0"/>
              <a:t>(FSU) – Software instalado em servidores espalhados por Portugal e Espanha. Este componente tem como objetivo gerar tráfego e recolher os resultados da qualidade da internet, </a:t>
            </a:r>
            <a:r>
              <a:rPr lang="pt-PT" i="1" dirty="0"/>
              <a:t>download</a:t>
            </a:r>
            <a:r>
              <a:rPr lang="pt-PT" dirty="0"/>
              <a:t> e </a:t>
            </a:r>
            <a:r>
              <a:rPr lang="pt-PT" i="1" dirty="0"/>
              <a:t>upload</a:t>
            </a:r>
            <a:r>
              <a:rPr lang="pt-PT" dirty="0"/>
              <a:t>.</a:t>
            </a:r>
          </a:p>
          <a:p>
            <a:pPr lvl="1"/>
            <a:r>
              <a:rPr lang="pt-PT" i="1" dirty="0"/>
              <a:t>Management System </a:t>
            </a:r>
            <a:r>
              <a:rPr lang="pt-PT" dirty="0"/>
              <a:t>– Sistema responsável por receber, processar e disponibilizar toda a informação recolhida dos componentes anteriores durante os testes.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226" y="4581082"/>
            <a:ext cx="2568372" cy="21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4" name="Picture 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2655CE9D-75FE-4179-B1A9-7F6B47D7C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9" y="1768876"/>
            <a:ext cx="4842312" cy="39275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141412" y="118388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Existem 2 atividades:</a:t>
            </a:r>
          </a:p>
          <a:p>
            <a:pPr lvl="1"/>
            <a:r>
              <a:rPr lang="pt-PT" sz="1600" dirty="0"/>
              <a:t>Login </a:t>
            </a:r>
          </a:p>
          <a:p>
            <a:pPr lvl="1"/>
            <a:r>
              <a:rPr lang="pt-PT" sz="1600" dirty="0"/>
              <a:t>Detentora da lógica da aplicação de fragmentos.</a:t>
            </a:r>
          </a:p>
          <a:p>
            <a:r>
              <a:rPr lang="pt-PT" sz="2000" dirty="0"/>
              <a:t>Cada fragmento tem acesso ao </a:t>
            </a:r>
            <a:r>
              <a:rPr lang="pt-PT" sz="2000" i="1" dirty="0" err="1"/>
              <a:t>viewmodel</a:t>
            </a:r>
            <a:r>
              <a:rPr lang="pt-PT" sz="2000" dirty="0"/>
              <a:t> e se preciso poderá também gerar uma instância de </a:t>
            </a:r>
            <a:r>
              <a:rPr lang="pt-PT" sz="2000" i="1" dirty="0"/>
              <a:t>job</a:t>
            </a:r>
            <a:r>
              <a:rPr lang="pt-PT" sz="2000" dirty="0"/>
              <a:t> </a:t>
            </a:r>
            <a:r>
              <a:rPr lang="pt-PT" sz="2000" i="1" dirty="0" err="1"/>
              <a:t>scheduler</a:t>
            </a:r>
            <a:r>
              <a:rPr lang="pt-PT" sz="2000" dirty="0"/>
              <a:t>.</a:t>
            </a:r>
          </a:p>
          <a:p>
            <a:r>
              <a:rPr lang="pt-PT" sz="2000" dirty="0"/>
              <a:t>O </a:t>
            </a:r>
            <a:r>
              <a:rPr lang="pt-PT" sz="2000" i="1" dirty="0" err="1"/>
              <a:t>viewmodel</a:t>
            </a:r>
            <a:r>
              <a:rPr lang="pt-PT" sz="2000" dirty="0"/>
              <a:t> é a ponte de comunicação entre o fragmento e a base de dados. Pela observação do retorno de algumas das suas funções, é possível obter os valores dos dados</a:t>
            </a:r>
          </a:p>
          <a:p>
            <a:r>
              <a:rPr lang="pt-PT" sz="2000" dirty="0"/>
              <a:t>Existe apenas um </a:t>
            </a:r>
            <a:r>
              <a:rPr lang="pt-PT" sz="2000" i="1" dirty="0"/>
              <a:t>job</a:t>
            </a:r>
            <a:r>
              <a:rPr lang="pt-PT" sz="2000" dirty="0"/>
              <a:t> </a:t>
            </a:r>
            <a:r>
              <a:rPr lang="pt-PT" sz="2000" i="1" dirty="0" err="1"/>
              <a:t>scheduler</a:t>
            </a:r>
            <a:r>
              <a:rPr lang="pt-PT" sz="2000" dirty="0"/>
              <a:t>, que contém diversos trabalhos. Este é responsável por executar cada um.</a:t>
            </a:r>
          </a:p>
          <a:p>
            <a:r>
              <a:rPr lang="pt-PT" sz="2000" i="1" dirty="0"/>
              <a:t>A </a:t>
            </a:r>
            <a:r>
              <a:rPr lang="pt-PT" sz="2000" i="1" dirty="0" err="1"/>
              <a:t>layer</a:t>
            </a:r>
            <a:r>
              <a:rPr lang="pt-PT" sz="2000" i="1" dirty="0"/>
              <a:t> de</a:t>
            </a:r>
            <a:r>
              <a:rPr lang="pt-PT" sz="2000" dirty="0"/>
              <a:t> </a:t>
            </a:r>
            <a:r>
              <a:rPr lang="pt-PT" sz="2000" i="1" dirty="0" err="1"/>
              <a:t>Services</a:t>
            </a:r>
            <a:r>
              <a:rPr lang="pt-PT" sz="2000" dirty="0"/>
              <a:t> tem como função comunicar com a </a:t>
            </a:r>
            <a:r>
              <a:rPr lang="pt-PT" sz="2000" i="1" dirty="0"/>
              <a:t>API</a:t>
            </a:r>
            <a:r>
              <a:rPr lang="pt-PT" sz="2000" dirty="0"/>
              <a:t> já existente para reportar os resultados dos testes.</a:t>
            </a:r>
          </a:p>
        </p:txBody>
      </p:sp>
    </p:spTree>
    <p:extLst>
      <p:ext uri="{BB962C8B-B14F-4D97-AF65-F5344CB8AC3E}">
        <p14:creationId xmlns:p14="http://schemas.microsoft.com/office/powerpoint/2010/main" val="356028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está Feito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/>
          <a:lstStyle/>
          <a:p>
            <a:r>
              <a:rPr lang="pt-PT" dirty="0"/>
              <a:t>Recolha de parâmetros Rádio;</a:t>
            </a:r>
          </a:p>
          <a:p>
            <a:r>
              <a:rPr lang="pt-PT" dirty="0"/>
              <a:t>Recolha de cobertura de internet;</a:t>
            </a:r>
          </a:p>
          <a:p>
            <a:r>
              <a:rPr lang="pt-PT" dirty="0"/>
              <a:t>Recolha da localização do dispositivo;</a:t>
            </a:r>
          </a:p>
          <a:p>
            <a:r>
              <a:rPr lang="pt-PT" dirty="0"/>
              <a:t>Modelo de acesso à base de dados;</a:t>
            </a:r>
          </a:p>
          <a:p>
            <a:r>
              <a:rPr lang="pt-PT" dirty="0"/>
              <a:t>Interface de utilizador (beta);</a:t>
            </a:r>
          </a:p>
        </p:txBody>
      </p:sp>
      <p:pic>
        <p:nvPicPr>
          <p:cNvPr id="5" name="Screenrecorder-2021-05-22-19-09-56-93">
            <a:hlinkClick r:id="" action="ppaction://media"/>
            <a:extLst>
              <a:ext uri="{FF2B5EF4-FFF2-40B4-BE49-F238E27FC236}">
                <a16:creationId xmlns:a16="http://schemas.microsoft.com/office/drawing/2014/main" id="{5C074375-92E6-4360-954E-CA40C06A1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9109" y="1238680"/>
            <a:ext cx="1856217" cy="40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falta fazer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3541714"/>
          </a:xfrm>
        </p:spPr>
        <p:txBody>
          <a:bodyPr/>
          <a:lstStyle/>
          <a:p>
            <a:r>
              <a:rPr lang="pt-PT" dirty="0"/>
              <a:t>Comunicação com </a:t>
            </a:r>
            <a:r>
              <a:rPr lang="pt-PT" i="1" dirty="0"/>
              <a:t>API</a:t>
            </a:r>
            <a:r>
              <a:rPr lang="pt-PT" dirty="0"/>
              <a:t> (está feito apenas o Login)</a:t>
            </a:r>
          </a:p>
          <a:p>
            <a:r>
              <a:rPr lang="pt-PT" dirty="0"/>
              <a:t>Arquitetar a melhor forma de realizar testes sem intervenção do utilizador e reportá-los à </a:t>
            </a:r>
            <a:r>
              <a:rPr lang="pt-PT" i="1" dirty="0"/>
              <a:t>API</a:t>
            </a:r>
            <a:r>
              <a:rPr lang="pt-PT" dirty="0"/>
              <a:t>.</a:t>
            </a:r>
          </a:p>
          <a:p>
            <a:r>
              <a:rPr lang="pt-PT" dirty="0"/>
              <a:t>Implementar requisitos funcionais extra:</a:t>
            </a:r>
          </a:p>
          <a:p>
            <a:pPr lvl="1"/>
            <a:r>
              <a:rPr lang="pt-PT" i="1" dirty="0" err="1"/>
              <a:t>Ping</a:t>
            </a:r>
            <a:endParaRPr lang="pt-PT" i="1" dirty="0"/>
          </a:p>
          <a:p>
            <a:pPr lvl="1"/>
            <a:r>
              <a:rPr lang="pt-PT" dirty="0"/>
              <a:t>Troca de ficheiros via </a:t>
            </a:r>
            <a:r>
              <a:rPr lang="pt-PT" i="1" dirty="0"/>
              <a:t>FTP</a:t>
            </a:r>
          </a:p>
          <a:p>
            <a:pPr lvl="1"/>
            <a:r>
              <a:rPr lang="pt-PT" dirty="0"/>
              <a:t>Calcular velocidade de </a:t>
            </a:r>
            <a:r>
              <a:rPr lang="pt-PT" i="1" dirty="0"/>
              <a:t>upload</a:t>
            </a:r>
            <a:r>
              <a:rPr lang="pt-PT" dirty="0"/>
              <a:t> e </a:t>
            </a:r>
            <a:r>
              <a:rPr lang="pt-PT" i="1" dirty="0"/>
              <a:t>download</a:t>
            </a:r>
            <a:r>
              <a:rPr lang="pt-PT" dirty="0"/>
              <a:t>.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986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Dificuldades 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/>
          <a:lstStyle/>
          <a:p>
            <a:r>
              <a:rPr lang="pt-PT" dirty="0"/>
              <a:t>Dificuldade de integração de um dispositivo </a:t>
            </a:r>
            <a:r>
              <a:rPr lang="pt-PT" i="1" dirty="0"/>
              <a:t>mobile</a:t>
            </a:r>
            <a:r>
              <a:rPr lang="pt-PT" dirty="0"/>
              <a:t> no sistema de gestão.</a:t>
            </a:r>
          </a:p>
          <a:p>
            <a:r>
              <a:rPr lang="pt-PT" dirty="0"/>
              <a:t>Devido ao tempo dos testes ser indeterminado levantaram-se dois problemas:</a:t>
            </a:r>
          </a:p>
          <a:p>
            <a:pPr lvl="1"/>
            <a:r>
              <a:rPr lang="pt-PT" dirty="0"/>
              <a:t>Qual a melhor arquitetura para realizar testes mesmo quando a aplicação se encontra em background;</a:t>
            </a:r>
          </a:p>
          <a:p>
            <a:pPr lvl="1"/>
            <a:r>
              <a:rPr lang="pt-PT" dirty="0"/>
              <a:t>Comunicação entre o responsável pelos testes e a interface do utilizador.</a:t>
            </a: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2288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Tecnologias Usadas</a:t>
            </a:r>
          </a:p>
        </p:txBody>
      </p:sp>
      <p:pic>
        <p:nvPicPr>
          <p:cNvPr id="1026" name="Picture 2" descr="Linguagem KOTLIN - fantástica ! - Laboratorio de Garagem (arduino,  eletrônica, robotica, hacking)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1478570"/>
            <a:ext cx="2834290" cy="71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Ui Icon – Free Download, PNG and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48" y="2988014"/>
            <a:ext cx="1396312" cy="13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36948" y="2618682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Material Ui</a:t>
            </a:r>
          </a:p>
        </p:txBody>
      </p:sp>
      <p:pic>
        <p:nvPicPr>
          <p:cNvPr id="1030" name="Picture 6" descr="ban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55" y="1493727"/>
            <a:ext cx="2982097" cy="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Java Logo png download - 768*768 - Free Transparent Logo png Download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50" name="Picture 26" descr="SQLite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2930195"/>
            <a:ext cx="3066707" cy="14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cheiro:Android new logo 2019.svg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36" y="5045554"/>
            <a:ext cx="3995351" cy="6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2112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509</TotalTime>
  <Words>495</Words>
  <Application>Microsoft Office PowerPoint</Application>
  <PresentationFormat>Widescreen</PresentationFormat>
  <Paragraphs>45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Circuito</vt:lpstr>
      <vt:lpstr>PowerPoint Presentation</vt:lpstr>
      <vt:lpstr>O que é o Projeto ?</vt:lpstr>
      <vt:lpstr>Finalidade</vt:lpstr>
      <vt:lpstr>Visão Geral Solução</vt:lpstr>
      <vt:lpstr>Arquitetura e Aspetos Técnicos</vt:lpstr>
      <vt:lpstr>O que está Feito</vt:lpstr>
      <vt:lpstr>O que falta fazer</vt:lpstr>
      <vt:lpstr>Dificuldades </vt:lpstr>
      <vt:lpstr>Tecnologias Usadas</vt:lpstr>
      <vt:lpstr>Perguntas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Qos</dc:title>
  <dc:creator>ricardo silva</dc:creator>
  <cp:lastModifiedBy>afonso nobre</cp:lastModifiedBy>
  <cp:revision>32</cp:revision>
  <dcterms:created xsi:type="dcterms:W3CDTF">2021-05-15T14:11:37Z</dcterms:created>
  <dcterms:modified xsi:type="dcterms:W3CDTF">2021-05-22T18:14:33Z</dcterms:modified>
</cp:coreProperties>
</file>